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sldIdLst>
    <p:sldId id="268" r:id="rId2"/>
    <p:sldId id="267" r:id="rId3"/>
    <p:sldId id="258" r:id="rId4"/>
    <p:sldId id="263" r:id="rId5"/>
    <p:sldId id="262" r:id="rId6"/>
    <p:sldId id="261" r:id="rId7"/>
    <p:sldId id="260" r:id="rId8"/>
    <p:sldId id="266" r:id="rId9"/>
    <p:sldId id="259" r:id="rId10"/>
    <p:sldId id="265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6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FD93C-D4ED-1545-9552-AF5049073004}" type="datetimeFigureOut">
              <a:rPr lang="en-US" smtClean="0"/>
              <a:t>11/27/12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s-ES_tradnl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FD93C-D4ED-1545-9552-AF5049073004}" type="datetimeFigureOut">
              <a:rPr lang="en-US" smtClean="0"/>
              <a:t>11/27/12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71E9-7C31-9640-923A-F41D1B0F27C1}" type="slidenum">
              <a:rPr lang="es-ES_tradnl" smtClean="0"/>
              <a:t>‹#›</a:t>
            </a:fld>
            <a:endParaRPr lang="es-ES_tradnl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FD93C-D4ED-1545-9552-AF5049073004}" type="datetimeFigureOut">
              <a:rPr lang="en-US" smtClean="0"/>
              <a:t>11/27/12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71E9-7C31-9640-923A-F41D1B0F27C1}" type="slidenum">
              <a:rPr lang="es-ES_tradnl" smtClean="0"/>
              <a:t>‹#›</a:t>
            </a:fld>
            <a:endParaRPr lang="es-ES_tradnl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FD93C-D4ED-1545-9552-AF5049073004}" type="datetimeFigureOut">
              <a:rPr lang="en-US" smtClean="0"/>
              <a:t>11/27/12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71E9-7C31-9640-923A-F41D1B0F27C1}" type="slidenum">
              <a:rPr lang="es-ES_tradnl" smtClean="0"/>
              <a:t>‹#›</a:t>
            </a:fld>
            <a:endParaRPr lang="es-ES_trad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FD93C-D4ED-1545-9552-AF5049073004}" type="datetimeFigureOut">
              <a:rPr lang="en-US" smtClean="0"/>
              <a:t>11/27/12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71E9-7C31-9640-923A-F41D1B0F27C1}" type="slidenum">
              <a:rPr lang="es-ES_tradnl" smtClean="0"/>
              <a:t>‹#›</a:t>
            </a:fld>
            <a:endParaRPr lang="es-ES_tradnl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FD93C-D4ED-1545-9552-AF5049073004}" type="datetimeFigureOut">
              <a:rPr lang="en-US" smtClean="0"/>
              <a:t>11/27/12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71E9-7C31-9640-923A-F41D1B0F27C1}" type="slidenum">
              <a:rPr lang="es-ES_tradnl" smtClean="0"/>
              <a:t>‹#›</a:t>
            </a:fld>
            <a:endParaRPr lang="es-ES_trad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FD93C-D4ED-1545-9552-AF5049073004}" type="datetimeFigureOut">
              <a:rPr lang="en-US" smtClean="0"/>
              <a:t>11/27/12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71E9-7C31-9640-923A-F41D1B0F27C1}" type="slidenum">
              <a:rPr lang="es-ES_tradnl" smtClean="0"/>
              <a:t>‹#›</a:t>
            </a:fld>
            <a:endParaRPr lang="es-ES_trad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FD93C-D4ED-1545-9552-AF5049073004}" type="datetimeFigureOut">
              <a:rPr lang="en-US" smtClean="0"/>
              <a:t>11/27/12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71E9-7C31-9640-923A-F41D1B0F27C1}" type="slidenum">
              <a:rPr lang="es-ES_tradnl" smtClean="0"/>
              <a:t>‹#›</a:t>
            </a:fld>
            <a:endParaRPr lang="es-ES_tradnl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FD93C-D4ED-1545-9552-AF5049073004}" type="datetimeFigureOut">
              <a:rPr lang="en-US" smtClean="0"/>
              <a:t>11/27/12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71E9-7C31-9640-923A-F41D1B0F27C1}" type="slidenum">
              <a:rPr lang="es-ES_tradnl" smtClean="0"/>
              <a:t>‹#›</a:t>
            </a:fld>
            <a:endParaRPr lang="es-ES_tradnl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FD93C-D4ED-1545-9552-AF5049073004}" type="datetimeFigureOut">
              <a:rPr lang="en-US" smtClean="0"/>
              <a:t>11/27/12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71E9-7C31-9640-923A-F41D1B0F27C1}" type="slidenum">
              <a:rPr lang="es-ES_tradnl" smtClean="0"/>
              <a:t>‹#›</a:t>
            </a:fld>
            <a:endParaRPr lang="es-ES_tradnl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FD93C-D4ED-1545-9552-AF5049073004}" type="datetimeFigureOut">
              <a:rPr lang="en-US" smtClean="0"/>
              <a:t>11/27/12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71E9-7C31-9640-923A-F41D1B0F27C1}" type="slidenum">
              <a:rPr lang="es-ES_tradnl" smtClean="0"/>
              <a:t>‹#›</a:t>
            </a:fld>
            <a:endParaRPr lang="es-ES_trad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s-ES_tradnl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00FD93C-D4ED-1545-9552-AF5049073004}" type="datetimeFigureOut">
              <a:rPr lang="en-US" smtClean="0"/>
              <a:t>11/27/12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32E71E9-7C31-9640-923A-F41D1B0F27C1}" type="slidenum">
              <a:rPr lang="es-ES_tradnl" smtClean="0"/>
              <a:t>‹#›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6005" y="328433"/>
            <a:ext cx="900799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¿</a:t>
            </a:r>
            <a:r>
              <a:rPr lang="en-US" sz="3200" b="1" dirty="0" err="1" smtClean="0"/>
              <a:t>Cu</a:t>
            </a:r>
            <a:r>
              <a:rPr lang="en-US" sz="3200" b="1" dirty="0" err="1" smtClean="0"/>
              <a:t>ándo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usamos</a:t>
            </a:r>
            <a:r>
              <a:rPr lang="en-US" sz="3200" b="1" dirty="0" smtClean="0"/>
              <a:t> SER y </a:t>
            </a:r>
            <a:r>
              <a:rPr lang="en-US" sz="3200" b="1" dirty="0" err="1" smtClean="0"/>
              <a:t>cuándo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Usamos</a:t>
            </a:r>
            <a:r>
              <a:rPr lang="en-US" sz="3200" b="1" dirty="0" smtClean="0"/>
              <a:t> ESTAR?</a:t>
            </a:r>
            <a:endParaRPr lang="en-US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040721" y="1567051"/>
            <a:ext cx="53047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pple Casual"/>
                <a:cs typeface="Apple Casual"/>
              </a:rPr>
              <a:t>By: Brittany </a:t>
            </a:r>
            <a:r>
              <a:rPr lang="en-US" sz="2400" b="1" dirty="0" err="1" smtClean="0">
                <a:latin typeface="Apple Casual"/>
                <a:cs typeface="Apple Casual"/>
              </a:rPr>
              <a:t>Greve</a:t>
            </a:r>
            <a:r>
              <a:rPr lang="en-US" sz="2400" b="1" dirty="0" smtClean="0">
                <a:latin typeface="Apple Casual"/>
                <a:cs typeface="Apple Casual"/>
              </a:rPr>
              <a:t> and Angie </a:t>
            </a:r>
            <a:r>
              <a:rPr lang="en-US" sz="2400" b="1" dirty="0" err="1" smtClean="0">
                <a:latin typeface="Apple Casual"/>
                <a:cs typeface="Apple Casual"/>
              </a:rPr>
              <a:t>Yousry</a:t>
            </a:r>
            <a:endParaRPr lang="en-US" sz="2400" b="1" dirty="0">
              <a:latin typeface="Apple Casual"/>
              <a:cs typeface="Apple Casual"/>
            </a:endParaRPr>
          </a:p>
        </p:txBody>
      </p:sp>
      <p:pic>
        <p:nvPicPr>
          <p:cNvPr id="4" name="Picture 3" descr="200235995-0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1645" y="2720048"/>
            <a:ext cx="3121256" cy="3121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8600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53008" y="450395"/>
            <a:ext cx="606910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000" b="1" spc="100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Ellos están en el parque.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-657410" y="3939532"/>
            <a:ext cx="606910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000" b="1" spc="100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Ella está en la escuela.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98586" y="6237456"/>
            <a:ext cx="697752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000" b="1" spc="100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Él está en el supermercado.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81233" y="2611212"/>
            <a:ext cx="35036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Where they are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905886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66129" y="68927"/>
            <a:ext cx="403411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000" b="1" spc="100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76FFA8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Ellas están felices.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37540" y="3293004"/>
            <a:ext cx="62708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000" b="1" spc="100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76FFA8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Nosotros estamos calmados.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481109" y="6237456"/>
            <a:ext cx="403411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000" b="1" spc="100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76FFA8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Ella está triste.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83533" y="2525599"/>
            <a:ext cx="51259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How people are feeling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903339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96340" y="1783615"/>
            <a:ext cx="196658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 smtClean="0">
                <a:solidFill>
                  <a:srgbClr val="0000FF"/>
                </a:solidFill>
                <a:latin typeface="Apple Casual"/>
                <a:cs typeface="Apple Casual"/>
              </a:rPr>
              <a:t>SER</a:t>
            </a:r>
            <a:endParaRPr lang="en-US" sz="8800" b="1" dirty="0">
              <a:solidFill>
                <a:srgbClr val="0000FF"/>
              </a:solidFill>
              <a:latin typeface="Apple Casual"/>
              <a:cs typeface="Apple Casual"/>
            </a:endParaRPr>
          </a:p>
        </p:txBody>
      </p:sp>
    </p:spTree>
    <p:extLst>
      <p:ext uri="{BB962C8B-B14F-4D97-AF65-F5344CB8AC3E}">
        <p14:creationId xmlns:p14="http://schemas.microsoft.com/office/powerpoint/2010/main" val="990943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336922" y="832226"/>
            <a:ext cx="392952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000" b="1" spc="100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88AA4A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Ella es de Ecuador.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894461" y="1793898"/>
            <a:ext cx="392952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000" b="1" spc="100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88AA4A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Yo soy de Colombia.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37130" y="3285790"/>
            <a:ext cx="529963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000" b="1" spc="100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88AA4A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Nosotros somos cubanos 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440303" y="4665937"/>
            <a:ext cx="46572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Where they are from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852014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219639" y="3518589"/>
            <a:ext cx="334383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000" b="1" spc="100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Él es alto.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-1493" y="5081869"/>
            <a:ext cx="415663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000" b="1" spc="100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Ellas son bonitas.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73173" y="2624895"/>
            <a:ext cx="545352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000" b="1" spc="100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Tú eres inteligente.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0831" y="1269934"/>
            <a:ext cx="81252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How they are as a person(Describing)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183842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647354"/>
            <a:ext cx="334383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000" b="1" spc="100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00F3FF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Él es doctor.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-481109" y="3016005"/>
            <a:ext cx="49903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000" b="1" spc="100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00F3FF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Ellas son profesoras.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40941" y="5157653"/>
            <a:ext cx="430305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000" b="1" spc="100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00F3FF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Yo soy estudiante.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09357" y="1647354"/>
            <a:ext cx="27454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Their career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4570822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376521" y="427832"/>
            <a:ext cx="392952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000" b="1" spc="100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Hoy es viernes.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11490" y="894177"/>
            <a:ext cx="45570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000" b="1" spc="100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Es la una de la tarde.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65070" y="4533651"/>
            <a:ext cx="54789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000" b="1" spc="100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Son las ocho de la noche.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25927" y="3324659"/>
            <a:ext cx="20641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The days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5891455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91107" y="1443167"/>
            <a:ext cx="48185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000" b="1" spc="100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D600D6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Ellas son sus hermanas.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-264459" y="1448175"/>
            <a:ext cx="392952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000" b="1" spc="100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D600D6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Yo soy tu amiga.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55282" y="4526711"/>
            <a:ext cx="392952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000" b="1" spc="100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D600D6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Él es mi papá.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38316" y="4523248"/>
            <a:ext cx="30480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Relationships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3457294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97072" y="2140338"/>
            <a:ext cx="314646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 smtClean="0"/>
              <a:t>ESTAR</a:t>
            </a:r>
            <a:endParaRPr lang="en-US" sz="8800" b="1" dirty="0"/>
          </a:p>
        </p:txBody>
      </p:sp>
    </p:spTree>
    <p:extLst>
      <p:ext uri="{BB962C8B-B14F-4D97-AF65-F5344CB8AC3E}">
        <p14:creationId xmlns:p14="http://schemas.microsoft.com/office/powerpoint/2010/main" val="15575682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219639" y="29189"/>
            <a:ext cx="403411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000" b="1" spc="100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Ella está fea hoy.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364" y="5712811"/>
            <a:ext cx="764091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000" b="1" spc="100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Ustedes están emocionados hoy.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87365" y="3939532"/>
            <a:ext cx="415663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000" b="1" spc="100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Él está feliz hoy.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42080" y="2126069"/>
            <a:ext cx="67812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How they are feeling right now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756308862"/>
      </p:ext>
    </p:extLst>
  </p:cSld>
  <p:clrMapOvr>
    <a:masterClrMapping/>
  </p:clrMapOvr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ＭＳ ゴシック"/>
        <a:font script="Hang" typeface="HY그래픽B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ゴシック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Slipstream.thmx</Template>
  <TotalTime>21</TotalTime>
  <Words>165</Words>
  <Application>Microsoft Macintosh PowerPoint</Application>
  <PresentationFormat>On-screen Show (4:3)</PresentationFormat>
  <Paragraphs>36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Slipstream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Young Women's Leadership School of Astoria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Chaves</dc:creator>
  <cp:lastModifiedBy>User</cp:lastModifiedBy>
  <cp:revision>5</cp:revision>
  <dcterms:created xsi:type="dcterms:W3CDTF">2012-11-27T02:34:59Z</dcterms:created>
  <dcterms:modified xsi:type="dcterms:W3CDTF">2012-11-27T18:17:04Z</dcterms:modified>
</cp:coreProperties>
</file>